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74"/>
  </p:normalViewPr>
  <p:slideViewPr>
    <p:cSldViewPr snapToGrid="0">
      <p:cViewPr varScale="1">
        <p:scale>
          <a:sx n="124" d="100"/>
          <a:sy n="124" d="100"/>
        </p:scale>
        <p:origin x="4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264515B-1E96-F585-C66A-B4807887B1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99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CCD905-3A1A-5213-45FF-C4A5DE0DC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5272" y="20146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21FFD-A3E5-E38A-076B-957F5F5BF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232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2" descr="DCAS 2024 Logo">
            <a:extLst>
              <a:ext uri="{FF2B5EF4-FFF2-40B4-BE49-F238E27FC236}">
                <a16:creationId xmlns:a16="http://schemas.microsoft.com/office/drawing/2014/main" id="{E1525EAA-D396-F398-645B-B2AFD20145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564" y="35900"/>
            <a:ext cx="2732836" cy="70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4CF293-7839-3A81-0F6A-B432056E921E}"/>
              </a:ext>
            </a:extLst>
          </p:cNvPr>
          <p:cNvSpPr txBox="1"/>
          <p:nvPr userDrawn="1"/>
        </p:nvSpPr>
        <p:spPr>
          <a:xfrm>
            <a:off x="3294338" y="773868"/>
            <a:ext cx="493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17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IEEE Dallas Circuits and Systems Conference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April 19-21, Richardson, TX</a:t>
            </a:r>
          </a:p>
        </p:txBody>
      </p:sp>
    </p:spTree>
    <p:extLst>
      <p:ext uri="{BB962C8B-B14F-4D97-AF65-F5344CB8AC3E}">
        <p14:creationId xmlns:p14="http://schemas.microsoft.com/office/powerpoint/2010/main" val="250796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B3A7-94A3-9C93-2C54-939DCD964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BFAAC6-B95F-295C-03E1-1A70FE6FE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E780A-D1BA-8C1B-65B2-DE4B488A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6C51B-2D9B-5389-8415-4365469E7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BA748-8C20-E580-E019-B989F35AD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4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A7A5CB-39FE-428C-DF67-FDCAF02C00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AA05C-80CA-B5B1-F964-B90EE084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09BD4-8BF5-331F-B84A-78B34747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4486E-68F9-16F6-6E06-F34F2BA0B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76F63-6C0E-3717-223D-592EBFA7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0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65D9-042F-5D20-63A5-CBC3E56E5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4FEDF-5D89-F181-DB41-A94CF392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54C89B-D5C1-CF74-DDAB-FA5D20203E57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89000"/>
                </a:schemeClr>
              </a:gs>
              <a:gs pos="23000">
                <a:schemeClr val="accent2">
                  <a:lumMod val="89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chemeClr val="accent2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DCAS 2024 Logo">
            <a:extLst>
              <a:ext uri="{FF2B5EF4-FFF2-40B4-BE49-F238E27FC236}">
                <a16:creationId xmlns:a16="http://schemas.microsoft.com/office/drawing/2014/main" id="{5B0ACF4D-5C6C-BFF3-820A-EA5ED2CC3D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11" y="6354524"/>
            <a:ext cx="1793886" cy="46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1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3FC49-A4B8-4F56-D683-BF55B75E7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886B9-A32D-9031-2405-55D118BF6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4FC90-BDD0-DED1-E60C-C530128F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7C75C-3ADA-4265-A909-AADE6B50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3A4B0-0CCF-BC02-C426-C67E2FF3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5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D19E3-C5BB-7695-2AF3-A7D4294D7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C50F8-06C6-9CA1-F639-7345F6FF73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6E3CE-0B71-5C8A-5495-2B33CFA38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72374-5370-6436-FDFA-A129DB30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13052-A281-B6F6-52D1-D9DD4ED9C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2FC97-29A6-2F01-C790-3B26C4EAA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7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68226-C53E-F897-8019-772BCC35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7149-ED9B-C43F-F690-9F9CEDFD2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0BD4C-92E4-AAFB-0D8C-69C7D1D6A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8FEE0-B8CE-A63D-D364-34DCF25C0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C3A92E-3503-3614-5CDB-52D4AE169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761218-903F-3AD9-DCAF-9CB43467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18167-186B-17C8-0943-C62C5D3F4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B67131-9AA0-9C41-BBE2-97FFE2EF0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0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226F-C152-EB3E-C768-CE23D2D9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134950-718B-5CC0-DDF8-555CA5E194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0E4304-3FA8-557B-CB0F-C512B3A4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F6DF2-9497-9843-5BB1-FA75FA84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6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C767C2-0A79-DE99-A1AC-CF3AF49E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C343A-A474-D118-EAC1-CDD55291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4BC8D-8CDF-3143-1195-55EE03EB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1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33FAE-2E6E-4C9E-4F89-D84D649E3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85E7E-F0D9-7589-8ED7-22576FADE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4197A-E807-945E-0347-868A7F0BF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4095B-C99C-D682-046D-9A21AA83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9396C-50B7-611C-8B9B-82B41213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1F179-ABE1-EE44-D74A-7792897F3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82A1-DF67-2F95-0ABE-0D01B8092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4B8099-1E16-298E-4684-1196E9697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D0279-8909-E126-2463-3A619D0FB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3D965-28E6-7383-B414-F767E5AD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7E54C0-8E4A-BF4C-9FC9-3931B7D91BDE}" type="datetimeFigureOut">
              <a:rPr lang="en-US" smtClean="0"/>
              <a:t>3/11/24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71A6A-A74D-AD23-38B5-05CD26F3B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CB50A-458F-6DF0-1F18-0386CE0F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36B3B-B7EE-2C4F-9358-6390ACAC7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8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0A5B3-1DCB-3D1D-ABD0-27F666B76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D5CE0-3526-56CE-8967-E6105AE1B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905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064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F24DC-742D-5B72-549D-883D98A72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19189-CFE7-7BEB-02EA-F1D882CD7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044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Carrion Schaefer, Benjamin</dc:creator>
  <cp:lastModifiedBy>Carrion Schaefer, Benjamin</cp:lastModifiedBy>
  <cp:revision>3</cp:revision>
  <dcterms:created xsi:type="dcterms:W3CDTF">2024-03-11T19:24:49Z</dcterms:created>
  <dcterms:modified xsi:type="dcterms:W3CDTF">2024-03-11T19:37:15Z</dcterms:modified>
</cp:coreProperties>
</file>